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handoutMasterIdLst>
    <p:handoutMasterId r:id="rId26"/>
  </p:handoutMasterIdLst>
  <p:sldIdLst>
    <p:sldId id="265" r:id="rId2"/>
    <p:sldId id="761" r:id="rId3"/>
    <p:sldId id="753" r:id="rId4"/>
    <p:sldId id="763" r:id="rId5"/>
    <p:sldId id="762" r:id="rId6"/>
    <p:sldId id="769" r:id="rId7"/>
    <p:sldId id="767" r:id="rId8"/>
    <p:sldId id="768" r:id="rId9"/>
    <p:sldId id="760" r:id="rId10"/>
    <p:sldId id="754" r:id="rId11"/>
    <p:sldId id="757" r:id="rId12"/>
    <p:sldId id="759" r:id="rId13"/>
    <p:sldId id="766" r:id="rId14"/>
    <p:sldId id="758" r:id="rId15"/>
    <p:sldId id="770" r:id="rId16"/>
    <p:sldId id="771" r:id="rId17"/>
    <p:sldId id="772" r:id="rId18"/>
    <p:sldId id="776" r:id="rId19"/>
    <p:sldId id="773" r:id="rId20"/>
    <p:sldId id="775" r:id="rId21"/>
    <p:sldId id="774" r:id="rId22"/>
    <p:sldId id="777" r:id="rId23"/>
    <p:sldId id="61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4066" autoAdjust="0"/>
  </p:normalViewPr>
  <p:slideViewPr>
    <p:cSldViewPr>
      <p:cViewPr varScale="1">
        <p:scale>
          <a:sx n="137" d="100"/>
          <a:sy n="137" d="100"/>
        </p:scale>
        <p:origin x="3060" y="114"/>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9441"/>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cxnSpLocks/>
          </p:cNvCxnSpPr>
          <p:nvPr/>
        </p:nvCxnSpPr>
        <p:spPr>
          <a:xfrm rot="16200000" flipH="1">
            <a:off x="6134100" y="3390900"/>
            <a:ext cx="1752602" cy="1219202"/>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000" i="1" u="sng" dirty="0">
                <a:latin typeface="Arial" panose="020B0604020202020204" pitchFamily="34" charset="0"/>
                <a:cs typeface="Arial" panose="020B0604020202020204" pitchFamily="34" charset="0"/>
              </a:rPr>
              <a:t>It’s time to double-down and make sure you have a strong foundation.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849466295"/>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12589</TotalTime>
  <Words>610</Words>
  <Application>Microsoft Office PowerPoint</Application>
  <PresentationFormat>On-screen Show (4:3)</PresentationFormat>
  <Paragraphs>163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Unbranded</vt:lpstr>
      <vt:lpstr>Masters of MongoDB</vt:lpstr>
      <vt:lpstr>Project Recap</vt:lpstr>
      <vt:lpstr>Project Recap</vt:lpstr>
      <vt:lpstr>Just Kidding.</vt:lpstr>
      <vt:lpstr>The Clear Positives</vt:lpstr>
      <vt:lpstr>Advice For Next Time</vt:lpstr>
      <vt:lpstr>Next Steps</vt:lpstr>
      <vt:lpstr>Next Steps</vt:lpstr>
      <vt:lpstr>Road Ahead…</vt:lpstr>
      <vt:lpstr>The Road Ahead…</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Tammer</cp:lastModifiedBy>
  <cp:revision>1554</cp:revision>
  <cp:lastPrinted>2016-01-30T16:23:56Z</cp:lastPrinted>
  <dcterms:created xsi:type="dcterms:W3CDTF">2015-01-20T17:19:00Z</dcterms:created>
  <dcterms:modified xsi:type="dcterms:W3CDTF">2018-04-26T18:13:27Z</dcterms:modified>
</cp:coreProperties>
</file>